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A43F-8FC6-4374-84AB-FCFCB62C9F3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1057A-083A-4E51-A168-62DC5FEFA6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A43F-8FC6-4374-84AB-FCFCB62C9F3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057A-083A-4E51-A168-62DC5FEFA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A43F-8FC6-4374-84AB-FCFCB62C9F3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057A-083A-4E51-A168-62DC5FEFA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49A43F-8FC6-4374-84AB-FCFCB62C9F3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1057A-083A-4E51-A168-62DC5FEFA66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A43F-8FC6-4374-84AB-FCFCB62C9F3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1057A-083A-4E51-A168-62DC5FEFA66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49A43F-8FC6-4374-84AB-FCFCB62C9F3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11057A-083A-4E51-A168-62DC5FEFA66B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9A43F-8FC6-4374-84AB-FCFCB62C9F3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11057A-083A-4E51-A168-62DC5FEFA66B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A43F-8FC6-4374-84AB-FCFCB62C9F3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1057A-083A-4E51-A168-62DC5FEFA66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A43F-8FC6-4374-84AB-FCFCB62C9F3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1057A-083A-4E51-A168-62DC5FEFA66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49A43F-8FC6-4374-84AB-FCFCB62C9F3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11057A-083A-4E51-A168-62DC5FEFA66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49A43F-8FC6-4374-84AB-FCFCB62C9F3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1057A-083A-4E51-A168-62DC5FEFA66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D49A43F-8FC6-4374-84AB-FCFCB62C9F3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311057A-083A-4E51-A168-62DC5FEFA66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53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Gravity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6346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95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29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gravity is too strong?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8399"/>
            <a:ext cx="7848600" cy="49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33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Wormholes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09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Directly proportional to the product of the masses of the objects being attracted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Inversely proportional to the distance between the objects squared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𝐹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3200" b="0" i="1" baseline="-25000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3200" b="0" i="1" baseline="-25000" smtClean="0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429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affects Gravitational force?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8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Two </a:t>
            </a:r>
            <a:r>
              <a:rPr lang="en-US" sz="2400" dirty="0"/>
              <a:t>students are sitting 1.50m apart. One student has a mass of 70.0kg and </a:t>
            </a:r>
            <a:r>
              <a:rPr lang="en-US" sz="2400" dirty="0" smtClean="0"/>
              <a:t>the other </a:t>
            </a:r>
            <a:r>
              <a:rPr lang="en-US" sz="2400" dirty="0"/>
              <a:t>has a mass of 52.0kg. What is the gravitational force </a:t>
            </a:r>
            <a:r>
              <a:rPr lang="en-US" sz="2400" dirty="0" smtClean="0"/>
              <a:t>between </a:t>
            </a:r>
            <a:r>
              <a:rPr lang="en-US" sz="2400" dirty="0"/>
              <a:t>them</a:t>
            </a:r>
            <a:r>
              <a:rPr lang="en-US" sz="2400" dirty="0" smtClean="0"/>
              <a:t>?</a:t>
            </a:r>
          </a:p>
          <a:p>
            <a:pPr marL="801688" lvl="2" indent="-457200"/>
            <a:r>
              <a:rPr lang="en-US" sz="2400" b="1" dirty="0"/>
              <a:t>(1.08x10-7N</a:t>
            </a:r>
            <a:r>
              <a:rPr lang="en-US" sz="2400" b="1" dirty="0" smtClean="0"/>
              <a:t>)</a:t>
            </a:r>
          </a:p>
          <a:p>
            <a:pPr marL="628650" lvl="1" indent="-457200"/>
            <a:endParaRPr lang="en-US" sz="2200" dirty="0"/>
          </a:p>
          <a:p>
            <a:r>
              <a:rPr lang="en-US" sz="2200" b="1" dirty="0" smtClean="0"/>
              <a:t>2. </a:t>
            </a:r>
            <a:r>
              <a:rPr lang="en-US" sz="2400" dirty="0"/>
              <a:t>The gravitational force between two objects that are 2.1x10-1m apart is </a:t>
            </a:r>
            <a:r>
              <a:rPr lang="en-US" sz="2400" dirty="0" smtClean="0"/>
              <a:t>3.2x10-6N.  If </a:t>
            </a:r>
            <a:r>
              <a:rPr lang="en-US" sz="2400" dirty="0"/>
              <a:t>the mass of one object is 5.5x101kg, what is the mass of the other object</a:t>
            </a:r>
            <a:r>
              <a:rPr lang="en-US" sz="2400" dirty="0" smtClean="0"/>
              <a:t>.</a:t>
            </a:r>
          </a:p>
          <a:p>
            <a:pPr marL="687388" lvl="2" indent="-342900"/>
            <a:r>
              <a:rPr lang="en-US" sz="2400" b="1" dirty="0"/>
              <a:t>38kg</a:t>
            </a:r>
            <a:endParaRPr lang="en-US" sz="2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4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36</TotalTime>
  <Words>121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Mylar</vt:lpstr>
      <vt:lpstr>PowerPoint Presentation</vt:lpstr>
      <vt:lpstr>The importance of Gravity</vt:lpstr>
      <vt:lpstr>PowerPoint Presentation</vt:lpstr>
      <vt:lpstr>What if gravity is too strong?</vt:lpstr>
      <vt:lpstr>Wormholes</vt:lpstr>
      <vt:lpstr>What affects Gravitational force?</vt:lpstr>
      <vt:lpstr>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</dc:creator>
  <cp:lastModifiedBy>MASTER</cp:lastModifiedBy>
  <cp:revision>3</cp:revision>
  <dcterms:created xsi:type="dcterms:W3CDTF">2014-02-04T05:18:02Z</dcterms:created>
  <dcterms:modified xsi:type="dcterms:W3CDTF">2014-02-04T05:54:27Z</dcterms:modified>
</cp:coreProperties>
</file>